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279975" cy="42808525"/>
  <p:notesSz cx="6858000" cy="9144000"/>
  <p:defaultTextStyle>
    <a:defPPr>
      <a:defRPr lang="de-DE"/>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3">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94663" autoAdjust="0"/>
  </p:normalViewPr>
  <p:slideViewPr>
    <p:cSldViewPr>
      <p:cViewPr varScale="1">
        <p:scale>
          <a:sx n="17" d="100"/>
          <a:sy n="17" d="100"/>
        </p:scale>
        <p:origin x="3210" y="174"/>
      </p:cViewPr>
      <p:guideLst>
        <p:guide orient="horz" pos="13483"/>
        <p:guide pos="9537"/>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1ADDB3-4028-4465-B1DB-70E5B79CE329}" type="datetimeFigureOut">
              <a:rPr lang="de-CH" smtClean="0"/>
              <a:t>21.08.2023</a:t>
            </a:fld>
            <a:endParaRPr lang="de-CH"/>
          </a:p>
        </p:txBody>
      </p:sp>
      <p:sp>
        <p:nvSpPr>
          <p:cNvPr id="4" name="Folienbildplatzhalt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AEB874-1834-4313-9AD2-E4937060EDDD}" type="slidenum">
              <a:rPr lang="de-CH" smtClean="0"/>
              <a:t>‹Nr.›</a:t>
            </a:fld>
            <a:endParaRPr lang="de-CH"/>
          </a:p>
        </p:txBody>
      </p:sp>
    </p:spTree>
    <p:extLst>
      <p:ext uri="{BB962C8B-B14F-4D97-AF65-F5344CB8AC3E}">
        <p14:creationId xmlns:p14="http://schemas.microsoft.com/office/powerpoint/2010/main" val="3460701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dirty="0"/>
          </a:p>
        </p:txBody>
      </p:sp>
      <p:sp>
        <p:nvSpPr>
          <p:cNvPr id="4" name="Foliennummernplatzhalter 3"/>
          <p:cNvSpPr>
            <a:spLocks noGrp="1"/>
          </p:cNvSpPr>
          <p:nvPr>
            <p:ph type="sldNum" sz="quarter" idx="10"/>
          </p:nvPr>
        </p:nvSpPr>
        <p:spPr/>
        <p:txBody>
          <a:bodyPr/>
          <a:lstStyle/>
          <a:p>
            <a:fld id="{A1AEB874-1834-4313-9AD2-E4937060EDDD}" type="slidenum">
              <a:rPr lang="de-CH" smtClean="0"/>
              <a:t>1</a:t>
            </a:fld>
            <a:endParaRPr lang="de-C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2270998" y="13298392"/>
            <a:ext cx="25737979" cy="9176087"/>
          </a:xfrm>
        </p:spPr>
        <p:txBody>
          <a:bodyPr/>
          <a:lstStyle/>
          <a:p>
            <a:r>
              <a:rPr lang="de-DE"/>
              <a:t>Titelmasterformat durch Klicken bearbeiten</a:t>
            </a:r>
            <a:endParaRPr lang="de-CH"/>
          </a:p>
        </p:txBody>
      </p:sp>
      <p:sp>
        <p:nvSpPr>
          <p:cNvPr id="3" name="Untertitel 2"/>
          <p:cNvSpPr>
            <a:spLocks noGrp="1"/>
          </p:cNvSpPr>
          <p:nvPr>
            <p:ph type="subTitle" idx="1"/>
          </p:nvPr>
        </p:nvSpPr>
        <p:spPr>
          <a:xfrm>
            <a:off x="4541996" y="24258163"/>
            <a:ext cx="21195983" cy="10939957"/>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de-DE"/>
              <a:t>Formatvorlage des Untertitelmasters durch Klicken bearbeiten</a:t>
            </a:r>
            <a:endParaRPr lang="de-CH"/>
          </a:p>
        </p:txBody>
      </p:sp>
      <p:sp>
        <p:nvSpPr>
          <p:cNvPr id="4" name="Datumsplatzhalter 3"/>
          <p:cNvSpPr>
            <a:spLocks noGrp="1"/>
          </p:cNvSpPr>
          <p:nvPr>
            <p:ph type="dt" sz="half" idx="10"/>
          </p:nvPr>
        </p:nvSpPr>
        <p:spPr/>
        <p:txBody>
          <a:bodyPr/>
          <a:lstStyle/>
          <a:p>
            <a:fld id="{112244D2-07CF-4419-AB3C-B8FC1E25CE86}" type="datetimeFigureOut">
              <a:rPr lang="de-CH" smtClean="0"/>
              <a:pPr/>
              <a:t>21.08.2023</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3B6E6153-32F6-4397-AF1C-C23A2BC67649}" type="slidenum">
              <a:rPr lang="de-CH" smtClean="0"/>
              <a:pPr/>
              <a:t>‹Nr.›</a:t>
            </a:fld>
            <a:endParaRPr lang="de-C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112244D2-07CF-4419-AB3C-B8FC1E25CE86}" type="datetimeFigureOut">
              <a:rPr lang="de-CH" smtClean="0"/>
              <a:pPr/>
              <a:t>21.08.2023</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3B6E6153-32F6-4397-AF1C-C23A2BC67649}" type="slidenum">
              <a:rPr lang="de-CH" smtClean="0"/>
              <a:pPr/>
              <a:t>‹Nr.›</a:t>
            </a:fld>
            <a:endParaRPr lang="de-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21952982" y="1714329"/>
            <a:ext cx="6812994" cy="36525977"/>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1513999" y="1714329"/>
            <a:ext cx="19934317" cy="36525977"/>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112244D2-07CF-4419-AB3C-B8FC1E25CE86}" type="datetimeFigureOut">
              <a:rPr lang="de-CH" smtClean="0"/>
              <a:pPr/>
              <a:t>21.08.2023</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3B6E6153-32F6-4397-AF1C-C23A2BC67649}" type="slidenum">
              <a:rPr lang="de-CH" smtClean="0"/>
              <a:pPr/>
              <a:t>‹Nr.›</a:t>
            </a:fld>
            <a:endParaRPr lang="de-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112244D2-07CF-4419-AB3C-B8FC1E25CE86}" type="datetimeFigureOut">
              <a:rPr lang="de-CH" smtClean="0"/>
              <a:pPr/>
              <a:t>21.08.2023</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3B6E6153-32F6-4397-AF1C-C23A2BC67649}" type="slidenum">
              <a:rPr lang="de-CH" smtClean="0"/>
              <a:pPr/>
              <a:t>‹Nr.›</a:t>
            </a:fld>
            <a:endParaRPr lang="de-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91910" y="27508445"/>
            <a:ext cx="25737979" cy="8502248"/>
          </a:xfrm>
        </p:spPr>
        <p:txBody>
          <a:bodyPr anchor="t"/>
          <a:lstStyle>
            <a:lvl1pPr algn="l">
              <a:defRPr sz="18300" b="1" cap="all"/>
            </a:lvl1pPr>
          </a:lstStyle>
          <a:p>
            <a:r>
              <a:rPr lang="de-DE"/>
              <a:t>Titelmasterformat durch Klicken bearbeiten</a:t>
            </a:r>
            <a:endParaRPr lang="de-CH"/>
          </a:p>
        </p:txBody>
      </p:sp>
      <p:sp>
        <p:nvSpPr>
          <p:cNvPr id="3" name="Textplatzhalter 2"/>
          <p:cNvSpPr>
            <a:spLocks noGrp="1"/>
          </p:cNvSpPr>
          <p:nvPr>
            <p:ph type="body" idx="1"/>
          </p:nvPr>
        </p:nvSpPr>
        <p:spPr>
          <a:xfrm>
            <a:off x="2391910" y="18144083"/>
            <a:ext cx="25737979" cy="9364361"/>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112244D2-07CF-4419-AB3C-B8FC1E25CE86}" type="datetimeFigureOut">
              <a:rPr lang="de-CH" smtClean="0"/>
              <a:pPr/>
              <a:t>21.08.2023</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3B6E6153-32F6-4397-AF1C-C23A2BC67649}" type="slidenum">
              <a:rPr lang="de-CH" smtClean="0"/>
              <a:pPr/>
              <a:t>‹Nr.›</a:t>
            </a:fld>
            <a:endParaRPr lang="de-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1513999" y="9988659"/>
            <a:ext cx="13373656" cy="28251648"/>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15392321" y="9988659"/>
            <a:ext cx="13373656" cy="28251648"/>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p>
            <a:fld id="{112244D2-07CF-4419-AB3C-B8FC1E25CE86}" type="datetimeFigureOut">
              <a:rPr lang="de-CH" smtClean="0"/>
              <a:pPr/>
              <a:t>21.08.2023</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3B6E6153-32F6-4397-AF1C-C23A2BC67649}" type="slidenum">
              <a:rPr lang="de-CH" smtClean="0"/>
              <a:pPr/>
              <a:t>‹Nr.›</a:t>
            </a:fld>
            <a:endParaRPr lang="de-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1513999" y="9582375"/>
            <a:ext cx="13378914"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de-DE"/>
              <a:t>Textmasterformate durch Klicken bearbeiten</a:t>
            </a:r>
          </a:p>
        </p:txBody>
      </p:sp>
      <p:sp>
        <p:nvSpPr>
          <p:cNvPr id="4" name="Inhaltsplatzhalter 3"/>
          <p:cNvSpPr>
            <a:spLocks noGrp="1"/>
          </p:cNvSpPr>
          <p:nvPr>
            <p:ph sz="half" idx="2"/>
          </p:nvPr>
        </p:nvSpPr>
        <p:spPr>
          <a:xfrm>
            <a:off x="1513999" y="13575851"/>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15381808" y="9582375"/>
            <a:ext cx="13384170"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de-DE"/>
              <a:t>Textmasterformate durch Klicken bearbeiten</a:t>
            </a:r>
          </a:p>
        </p:txBody>
      </p:sp>
      <p:sp>
        <p:nvSpPr>
          <p:cNvPr id="6" name="Inhaltsplatzhalter 5"/>
          <p:cNvSpPr>
            <a:spLocks noGrp="1"/>
          </p:cNvSpPr>
          <p:nvPr>
            <p:ph sz="quarter" idx="4"/>
          </p:nvPr>
        </p:nvSpPr>
        <p:spPr>
          <a:xfrm>
            <a:off x="15381808" y="13575851"/>
            <a:ext cx="13384170"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p>
            <a:fld id="{112244D2-07CF-4419-AB3C-B8FC1E25CE86}" type="datetimeFigureOut">
              <a:rPr lang="de-CH" smtClean="0"/>
              <a:pPr/>
              <a:t>21.08.2023</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3B6E6153-32F6-4397-AF1C-C23A2BC67649}" type="slidenum">
              <a:rPr lang="de-CH" smtClean="0"/>
              <a:pPr/>
              <a:t>‹Nr.›</a:t>
            </a:fld>
            <a:endParaRPr lang="de-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p>
            <a:fld id="{112244D2-07CF-4419-AB3C-B8FC1E25CE86}" type="datetimeFigureOut">
              <a:rPr lang="de-CH" smtClean="0"/>
              <a:pPr/>
              <a:t>21.08.2023</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3B6E6153-32F6-4397-AF1C-C23A2BC67649}" type="slidenum">
              <a:rPr lang="de-CH" smtClean="0"/>
              <a:pPr/>
              <a:t>‹Nr.›</a:t>
            </a:fld>
            <a:endParaRPr lang="de-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12244D2-07CF-4419-AB3C-B8FC1E25CE86}" type="datetimeFigureOut">
              <a:rPr lang="de-CH" smtClean="0"/>
              <a:pPr/>
              <a:t>21.08.2023</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3B6E6153-32F6-4397-AF1C-C23A2BC67649}" type="slidenum">
              <a:rPr lang="de-CH" smtClean="0"/>
              <a:pPr/>
              <a:t>‹Nr.›</a:t>
            </a:fld>
            <a:endParaRPr lang="de-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514000" y="1704413"/>
            <a:ext cx="9961903" cy="7253667"/>
          </a:xfrm>
        </p:spPr>
        <p:txBody>
          <a:bodyPr anchor="b"/>
          <a:lstStyle>
            <a:lvl1pPr algn="l">
              <a:defRPr sz="9100" b="1"/>
            </a:lvl1pPr>
          </a:lstStyle>
          <a:p>
            <a:r>
              <a:rPr lang="de-DE"/>
              <a:t>Titelmasterformat durch Klicken bearbeiten</a:t>
            </a:r>
            <a:endParaRPr lang="de-CH"/>
          </a:p>
        </p:txBody>
      </p:sp>
      <p:sp>
        <p:nvSpPr>
          <p:cNvPr id="3" name="Inhaltsplatzhalter 2"/>
          <p:cNvSpPr>
            <a:spLocks noGrp="1"/>
          </p:cNvSpPr>
          <p:nvPr>
            <p:ph idx="1"/>
          </p:nvPr>
        </p:nvSpPr>
        <p:spPr>
          <a:xfrm>
            <a:off x="11838630" y="1704417"/>
            <a:ext cx="16927347" cy="3653589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1514000" y="8958083"/>
            <a:ext cx="9961903" cy="2928222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112244D2-07CF-4419-AB3C-B8FC1E25CE86}" type="datetimeFigureOut">
              <a:rPr lang="de-CH" smtClean="0"/>
              <a:pPr/>
              <a:t>21.08.2023</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3B6E6153-32F6-4397-AF1C-C23A2BC67649}" type="slidenum">
              <a:rPr lang="de-CH" smtClean="0"/>
              <a:pPr/>
              <a:t>‹Nr.›</a:t>
            </a:fld>
            <a:endParaRPr lang="de-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935088" y="29965967"/>
            <a:ext cx="18167985" cy="3537652"/>
          </a:xfrm>
        </p:spPr>
        <p:txBody>
          <a:bodyPr anchor="b"/>
          <a:lstStyle>
            <a:lvl1pPr algn="l">
              <a:defRPr sz="9100" b="1"/>
            </a:lvl1pPr>
          </a:lstStyle>
          <a:p>
            <a:r>
              <a:rPr lang="de-DE"/>
              <a:t>Titelmasterformat durch Klicken bearbeiten</a:t>
            </a:r>
            <a:endParaRPr lang="de-CH"/>
          </a:p>
        </p:txBody>
      </p:sp>
      <p:sp>
        <p:nvSpPr>
          <p:cNvPr id="3" name="Bildplatzhalter 2"/>
          <p:cNvSpPr>
            <a:spLocks noGrp="1"/>
          </p:cNvSpPr>
          <p:nvPr>
            <p:ph type="pic" idx="1"/>
          </p:nvPr>
        </p:nvSpPr>
        <p:spPr>
          <a:xfrm>
            <a:off x="5935088" y="3825022"/>
            <a:ext cx="18167985" cy="25685115"/>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lang="de-CH"/>
          </a:p>
        </p:txBody>
      </p:sp>
      <p:sp>
        <p:nvSpPr>
          <p:cNvPr id="4" name="Textplatzhalter 3"/>
          <p:cNvSpPr>
            <a:spLocks noGrp="1"/>
          </p:cNvSpPr>
          <p:nvPr>
            <p:ph type="body" sz="half" idx="2"/>
          </p:nvPr>
        </p:nvSpPr>
        <p:spPr>
          <a:xfrm>
            <a:off x="5935088" y="33503620"/>
            <a:ext cx="18167985" cy="502405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112244D2-07CF-4419-AB3C-B8FC1E25CE86}" type="datetimeFigureOut">
              <a:rPr lang="de-CH" smtClean="0"/>
              <a:pPr/>
              <a:t>21.08.2023</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3B6E6153-32F6-4397-AF1C-C23A2BC67649}" type="slidenum">
              <a:rPr lang="de-CH" smtClean="0"/>
              <a:pPr/>
              <a:t>‹Nr.›</a:t>
            </a:fld>
            <a:endParaRPr lang="de-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513999" y="1714327"/>
            <a:ext cx="27251978" cy="7134755"/>
          </a:xfrm>
          <a:prstGeom prst="rect">
            <a:avLst/>
          </a:prstGeom>
        </p:spPr>
        <p:txBody>
          <a:bodyPr vert="horz" lIns="417643" tIns="208822" rIns="417643" bIns="208822"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1513999" y="9988659"/>
            <a:ext cx="27251978" cy="28251648"/>
          </a:xfrm>
          <a:prstGeom prst="rect">
            <a:avLst/>
          </a:prstGeom>
        </p:spPr>
        <p:txBody>
          <a:bodyPr vert="horz" lIns="417643" tIns="208822" rIns="417643" bIns="208822"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1513998" y="39677164"/>
            <a:ext cx="7065328" cy="2279157"/>
          </a:xfrm>
          <a:prstGeom prst="rect">
            <a:avLst/>
          </a:prstGeom>
        </p:spPr>
        <p:txBody>
          <a:bodyPr vert="horz" lIns="417643" tIns="208822" rIns="417643" bIns="208822" rtlCol="0" anchor="ctr"/>
          <a:lstStyle>
            <a:lvl1pPr algn="l">
              <a:defRPr sz="5500">
                <a:solidFill>
                  <a:schemeClr val="tx1">
                    <a:tint val="75000"/>
                  </a:schemeClr>
                </a:solidFill>
              </a:defRPr>
            </a:lvl1pPr>
          </a:lstStyle>
          <a:p>
            <a:fld id="{112244D2-07CF-4419-AB3C-B8FC1E25CE86}" type="datetimeFigureOut">
              <a:rPr lang="de-CH" smtClean="0"/>
              <a:pPr/>
              <a:t>21.08.2023</a:t>
            </a:fld>
            <a:endParaRPr lang="de-CH"/>
          </a:p>
        </p:txBody>
      </p:sp>
      <p:sp>
        <p:nvSpPr>
          <p:cNvPr id="5" name="Fußzeilenplatzhalter 4"/>
          <p:cNvSpPr>
            <a:spLocks noGrp="1"/>
          </p:cNvSpPr>
          <p:nvPr>
            <p:ph type="ftr" sz="quarter" idx="3"/>
          </p:nvPr>
        </p:nvSpPr>
        <p:spPr>
          <a:xfrm>
            <a:off x="10345658" y="39677164"/>
            <a:ext cx="9588659" cy="2279157"/>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21700649" y="39677164"/>
            <a:ext cx="7065328" cy="2279157"/>
          </a:xfrm>
          <a:prstGeom prst="rect">
            <a:avLst/>
          </a:prstGeom>
        </p:spPr>
        <p:txBody>
          <a:bodyPr vert="horz" lIns="417643" tIns="208822" rIns="417643" bIns="208822" rtlCol="0" anchor="ctr"/>
          <a:lstStyle>
            <a:lvl1pPr algn="r">
              <a:defRPr sz="5500">
                <a:solidFill>
                  <a:schemeClr val="tx1">
                    <a:tint val="75000"/>
                  </a:schemeClr>
                </a:solidFill>
              </a:defRPr>
            </a:lvl1pPr>
          </a:lstStyle>
          <a:p>
            <a:fld id="{3B6E6153-32F6-4397-AF1C-C23A2BC67649}" type="slidenum">
              <a:rPr lang="de-CH" smtClean="0"/>
              <a:pPr/>
              <a:t>‹Nr.›</a:t>
            </a:fld>
            <a:endParaRPr lang="de-C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431" rtl="0" eaLnBrk="1" latinLnBrk="0" hangingPunct="1">
        <a:spcBef>
          <a:spcPct val="0"/>
        </a:spcBef>
        <a:buNone/>
        <a:defRPr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de-DE"/>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siga-fsia.ch"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7894325" y="1247503"/>
            <a:ext cx="14122649" cy="1323439"/>
          </a:xfrm>
          <a:prstGeom prst="rect">
            <a:avLst/>
          </a:prstGeom>
          <a:noFill/>
        </p:spPr>
        <p:txBody>
          <a:bodyPr wrap="none" rtlCol="0">
            <a:spAutoFit/>
          </a:bodyPr>
          <a:lstStyle/>
          <a:p>
            <a:pPr algn="ctr"/>
            <a:r>
              <a:rPr lang="fr-FR" sz="8000" b="1" dirty="0">
                <a:latin typeface="Arial" pitchFamily="34" charset="0"/>
                <a:cs typeface="Arial" pitchFamily="34" charset="0"/>
              </a:rPr>
              <a:t>Titre Taille des caractères 80</a:t>
            </a:r>
            <a:endParaRPr lang="de-CH" sz="4800" dirty="0"/>
          </a:p>
        </p:txBody>
      </p:sp>
      <p:sp>
        <p:nvSpPr>
          <p:cNvPr id="6" name="Textfeld 5"/>
          <p:cNvSpPr txBox="1"/>
          <p:nvPr/>
        </p:nvSpPr>
        <p:spPr>
          <a:xfrm>
            <a:off x="1241082" y="3655735"/>
            <a:ext cx="27776780" cy="8402300"/>
          </a:xfrm>
          <a:prstGeom prst="rect">
            <a:avLst/>
          </a:prstGeom>
          <a:noFill/>
        </p:spPr>
        <p:txBody>
          <a:bodyPr wrap="square" numCol="1" rtlCol="0">
            <a:spAutoFit/>
          </a:bodyPr>
          <a:lstStyle/>
          <a:p>
            <a:r>
              <a:rPr lang="fr-FR" sz="3600" dirty="0">
                <a:latin typeface="+mj-lt"/>
              </a:rPr>
              <a:t>La SIGA-FSIA serait heureuse que vous présentiez un poster. L’objectif est de présenter un travail de manière vivante, avec des graphiques, des images, des informations dans le sens d’un résumé et des références aux sources littéraires les plus importantes. Vous pouvez laisser libre cours à votre créativité. Il n’y a que quelques conditions-cadres :</a:t>
            </a:r>
          </a:p>
          <a:p>
            <a:r>
              <a:rPr lang="de-CH" sz="3600" dirty="0">
                <a:latin typeface="+mj-lt"/>
              </a:rPr>
              <a:t> </a:t>
            </a:r>
          </a:p>
          <a:p>
            <a:pPr marL="342900" lvl="0" indent="-342900">
              <a:buFont typeface="Symbol" panose="05050102010706020507" pitchFamily="18" charset="2"/>
              <a:buChar char=""/>
            </a:pPr>
            <a:r>
              <a:rPr lang="fr-CH" sz="3600" dirty="0">
                <a:effectLst/>
                <a:latin typeface="+mj-lt"/>
                <a:ea typeface="Times New Roman" panose="02020603050405020304" pitchFamily="18" charset="0"/>
                <a:cs typeface="Microsoft Sans Serif" panose="020B0604020202020204" pitchFamily="34" charset="0"/>
              </a:rPr>
              <a:t>Le poster se présente en format portrait</a:t>
            </a:r>
            <a:endParaRPr lang="de-CH" sz="3600" dirty="0">
              <a:effectLst/>
              <a:latin typeface="+mj-lt"/>
              <a:ea typeface="Times New Roman" panose="02020603050405020304" pitchFamily="18" charset="0"/>
              <a:cs typeface="Symbol" panose="05050102010706020507" pitchFamily="18" charset="2"/>
            </a:endParaRPr>
          </a:p>
          <a:p>
            <a:pPr marL="342900" lvl="0" indent="-342900">
              <a:buFont typeface="Symbol" panose="05050102010706020507" pitchFamily="18" charset="2"/>
              <a:buChar char=""/>
            </a:pPr>
            <a:r>
              <a:rPr lang="fr-CH" sz="3600" dirty="0">
                <a:effectLst/>
                <a:latin typeface="+mj-lt"/>
                <a:ea typeface="Times New Roman" panose="02020603050405020304" pitchFamily="18" charset="0"/>
                <a:cs typeface="Microsoft Sans Serif" panose="020B0604020202020204" pitchFamily="34" charset="0"/>
              </a:rPr>
              <a:t>La taille de police du titre est de 80 et il est placé en haut au centre</a:t>
            </a:r>
            <a:endParaRPr lang="de-CH" sz="3600" dirty="0">
              <a:effectLst/>
              <a:latin typeface="+mj-lt"/>
              <a:ea typeface="Times New Roman" panose="02020603050405020304" pitchFamily="18" charset="0"/>
              <a:cs typeface="Symbol" panose="05050102010706020507" pitchFamily="18" charset="2"/>
            </a:endParaRPr>
          </a:p>
          <a:p>
            <a:pPr marL="342900" lvl="0" indent="-342900">
              <a:buFont typeface="Symbol" panose="05050102010706020507" pitchFamily="18" charset="2"/>
              <a:buChar char=""/>
            </a:pPr>
            <a:r>
              <a:rPr lang="fr-CH" sz="3600" dirty="0">
                <a:effectLst/>
                <a:latin typeface="+mj-lt"/>
                <a:ea typeface="Times New Roman" panose="02020603050405020304" pitchFamily="18" charset="0"/>
                <a:cs typeface="Microsoft Sans Serif" panose="020B0604020202020204" pitchFamily="34" charset="0"/>
              </a:rPr>
              <a:t>La taille de police du texte est d’au moins 28</a:t>
            </a:r>
            <a:endParaRPr lang="de-CH" sz="3600" dirty="0">
              <a:effectLst/>
              <a:latin typeface="+mj-lt"/>
              <a:ea typeface="Times New Roman" panose="02020603050405020304" pitchFamily="18" charset="0"/>
              <a:cs typeface="Symbol" panose="05050102010706020507" pitchFamily="18" charset="2"/>
            </a:endParaRPr>
          </a:p>
          <a:p>
            <a:pPr marL="342900" lvl="0" indent="-342900">
              <a:buFont typeface="Symbol" panose="05050102010706020507" pitchFamily="18" charset="2"/>
              <a:buChar char=""/>
            </a:pPr>
            <a:r>
              <a:rPr lang="fr-CH" sz="3600" dirty="0">
                <a:effectLst/>
                <a:latin typeface="+mj-lt"/>
                <a:ea typeface="Times New Roman" panose="02020603050405020304" pitchFamily="18" charset="0"/>
                <a:cs typeface="Microsoft Sans Serif" panose="020B0604020202020204" pitchFamily="34" charset="0"/>
              </a:rPr>
              <a:t>La police de caractère</a:t>
            </a:r>
            <a:r>
              <a:rPr lang="fr-CH" sz="3600" dirty="0">
                <a:effectLst/>
                <a:latin typeface="+mj-lt"/>
                <a:ea typeface="Times New Roman" panose="02020603050405020304" pitchFamily="18" charset="0"/>
                <a:cs typeface="Symbol" panose="05050102010706020507" pitchFamily="18" charset="2"/>
              </a:rPr>
              <a:t> (Arial) n’est pas changée</a:t>
            </a:r>
            <a:endParaRPr lang="de-CH" sz="3600" dirty="0">
              <a:effectLst/>
              <a:latin typeface="+mj-lt"/>
              <a:ea typeface="Times New Roman" panose="02020603050405020304" pitchFamily="18" charset="0"/>
              <a:cs typeface="Symbol" panose="05050102010706020507" pitchFamily="18" charset="2"/>
            </a:endParaRPr>
          </a:p>
          <a:p>
            <a:pPr marL="342900" lvl="0" indent="-342900">
              <a:buFont typeface="Symbol" panose="05050102010706020507" pitchFamily="18" charset="2"/>
              <a:buChar char=""/>
            </a:pPr>
            <a:r>
              <a:rPr lang="fr-CH" sz="3600" dirty="0">
                <a:effectLst/>
                <a:latin typeface="+mj-lt"/>
                <a:ea typeface="Times New Roman" panose="02020603050405020304" pitchFamily="18" charset="0"/>
                <a:cs typeface="Symbol" panose="05050102010706020507" pitchFamily="18" charset="2"/>
              </a:rPr>
              <a:t>Les nom, prénom, titre professionnel et/ou fonction ainsi que le lieu de travail dans lequel ce poster est réalisé doivent être visibles sur le poster, de même que l’e-mail des auteurs </a:t>
            </a:r>
            <a:endParaRPr lang="de-CH" sz="3600" dirty="0">
              <a:effectLst/>
              <a:latin typeface="+mj-lt"/>
              <a:ea typeface="Times New Roman" panose="02020603050405020304" pitchFamily="18" charset="0"/>
              <a:cs typeface="Symbol" panose="05050102010706020507" pitchFamily="18" charset="2"/>
            </a:endParaRPr>
          </a:p>
          <a:p>
            <a:pPr marL="342900" lvl="0" indent="-342900">
              <a:buFont typeface="Symbol" panose="05050102010706020507" pitchFamily="18" charset="2"/>
              <a:buChar char=""/>
            </a:pPr>
            <a:r>
              <a:rPr lang="fr-CH" sz="3600" dirty="0">
                <a:latin typeface="+mj-lt"/>
                <a:ea typeface="Times New Roman" panose="02020603050405020304" pitchFamily="18" charset="0"/>
                <a:cs typeface="Symbol" panose="05050102010706020507" pitchFamily="18" charset="2"/>
              </a:rPr>
              <a:t>Le logo de </a:t>
            </a:r>
            <a:r>
              <a:rPr lang="fr-CH" sz="3600">
                <a:latin typeface="+mj-lt"/>
                <a:ea typeface="Times New Roman" panose="02020603050405020304" pitchFamily="18" charset="0"/>
                <a:cs typeface="Symbol" panose="05050102010706020507" pitchFamily="18" charset="2"/>
              </a:rPr>
              <a:t>la SIGA-FSIA </a:t>
            </a:r>
            <a:r>
              <a:rPr lang="fr-CH" sz="3600" dirty="0">
                <a:latin typeface="+mj-lt"/>
                <a:ea typeface="Times New Roman" panose="02020603050405020304" pitchFamily="18" charset="0"/>
                <a:cs typeface="Symbol" panose="05050102010706020507" pitchFamily="18" charset="2"/>
              </a:rPr>
              <a:t>doit être placé sur le poster dans la taille prescrite, dans le meilleur des cas en bas à gauche. </a:t>
            </a:r>
          </a:p>
          <a:p>
            <a:pPr marL="342900" lvl="0" indent="-342900">
              <a:buFont typeface="Symbol" panose="05050102010706020507" pitchFamily="18" charset="2"/>
              <a:buChar char=""/>
            </a:pPr>
            <a:r>
              <a:rPr lang="fr-CH" sz="3600" dirty="0">
                <a:latin typeface="+mj-lt"/>
                <a:ea typeface="Times New Roman" panose="02020603050405020304" pitchFamily="18" charset="0"/>
                <a:cs typeface="Symbol" panose="05050102010706020507" pitchFamily="18" charset="2"/>
              </a:rPr>
              <a:t>Pour </a:t>
            </a:r>
            <a:r>
              <a:rPr lang="fr-CH" sz="3600" dirty="0">
                <a:effectLst/>
                <a:latin typeface="+mj-lt"/>
                <a:ea typeface="Times New Roman" panose="02020603050405020304" pitchFamily="18" charset="0"/>
                <a:cs typeface="Symbol" panose="05050102010706020507" pitchFamily="18" charset="2"/>
              </a:rPr>
              <a:t>l'impression en "A0", veuillez choisir des images/graphiques de haute qualité</a:t>
            </a:r>
            <a:endParaRPr lang="de-CH" sz="3600" dirty="0">
              <a:effectLst/>
              <a:latin typeface="+mj-lt"/>
              <a:ea typeface="Times New Roman" panose="02020603050405020304" pitchFamily="18" charset="0"/>
              <a:cs typeface="Symbol" panose="05050102010706020507" pitchFamily="18" charset="2"/>
            </a:endParaRPr>
          </a:p>
          <a:p>
            <a:pPr marL="342900" lvl="0" indent="-342900">
              <a:buFont typeface="Symbol" panose="05050102010706020507" pitchFamily="18" charset="2"/>
              <a:buChar char=""/>
            </a:pPr>
            <a:r>
              <a:rPr lang="fr-CH" sz="3600" dirty="0">
                <a:effectLst/>
                <a:latin typeface="+mj-lt"/>
                <a:ea typeface="Times New Roman" panose="02020603050405020304" pitchFamily="18" charset="0"/>
                <a:cs typeface="Symbol" panose="05050102010706020507" pitchFamily="18" charset="2"/>
              </a:rPr>
              <a:t>La SIGA-FSIA se charge de l'impression des posters. Le Powerpoint (et le PDF) du poster doivent être envoyés jusqu’au date mentionné dans le call for abstracts à </a:t>
            </a:r>
            <a:r>
              <a:rPr lang="fr-CH" sz="3600" u="sng" dirty="0">
                <a:solidFill>
                  <a:srgbClr val="000080"/>
                </a:solidFill>
                <a:effectLst/>
                <a:latin typeface="+mj-lt"/>
                <a:ea typeface="Times New Roman" panose="02020603050405020304" pitchFamily="18" charset="0"/>
                <a:cs typeface="Symbol" panose="05050102010706020507" pitchFamily="18" charset="2"/>
                <a:hlinkClick r:id="rId3"/>
              </a:rPr>
              <a:t>info@siga-fsia.ch</a:t>
            </a:r>
            <a:r>
              <a:rPr lang="de-CH" sz="3600" dirty="0">
                <a:effectLst/>
                <a:latin typeface="+mj-lt"/>
                <a:ea typeface="Times New Roman" panose="02020603050405020304" pitchFamily="18" charset="0"/>
                <a:cs typeface="Symbol" panose="05050102010706020507" pitchFamily="18" charset="2"/>
              </a:rPr>
              <a:t> </a:t>
            </a:r>
          </a:p>
          <a:p>
            <a:endParaRPr lang="de-CH" sz="3600" b="1" dirty="0">
              <a:latin typeface="+mj-lt"/>
              <a:cs typeface="Arial" pitchFamily="34" charset="0"/>
            </a:endParaRPr>
          </a:p>
        </p:txBody>
      </p:sp>
      <p:sp>
        <p:nvSpPr>
          <p:cNvPr id="3074" name="Rectangle 2"/>
          <p:cNvSpPr>
            <a:spLocks noChangeArrowheads="1"/>
          </p:cNvSpPr>
          <p:nvPr/>
        </p:nvSpPr>
        <p:spPr bwMode="auto">
          <a:xfrm>
            <a:off x="0" y="0"/>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CH"/>
          </a:p>
        </p:txBody>
      </p:sp>
      <p:sp>
        <p:nvSpPr>
          <p:cNvPr id="3076" name="Rectangle 4"/>
          <p:cNvSpPr>
            <a:spLocks noChangeArrowheads="1"/>
          </p:cNvSpPr>
          <p:nvPr/>
        </p:nvSpPr>
        <p:spPr bwMode="auto">
          <a:xfrm>
            <a:off x="0" y="0"/>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CH"/>
          </a:p>
        </p:txBody>
      </p:sp>
      <p:sp>
        <p:nvSpPr>
          <p:cNvPr id="3078" name="Rectangle 6"/>
          <p:cNvSpPr>
            <a:spLocks noChangeArrowheads="1"/>
          </p:cNvSpPr>
          <p:nvPr/>
        </p:nvSpPr>
        <p:spPr bwMode="auto">
          <a:xfrm>
            <a:off x="0" y="0"/>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CH"/>
          </a:p>
        </p:txBody>
      </p:sp>
      <p:sp>
        <p:nvSpPr>
          <p:cNvPr id="3080" name="Rectangle 8"/>
          <p:cNvSpPr>
            <a:spLocks noChangeArrowheads="1"/>
          </p:cNvSpPr>
          <p:nvPr/>
        </p:nvSpPr>
        <p:spPr bwMode="auto">
          <a:xfrm>
            <a:off x="0" y="0"/>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CH"/>
          </a:p>
        </p:txBody>
      </p:sp>
      <p:pic>
        <p:nvPicPr>
          <p:cNvPr id="2" name="Grafik 1" descr="Ein Bild, das Text, Visitenkarte, Schrift, Logo enthält.&#10;&#10;Automatisch generierte Beschreibung">
            <a:extLst>
              <a:ext uri="{FF2B5EF4-FFF2-40B4-BE49-F238E27FC236}">
                <a16:creationId xmlns:a16="http://schemas.microsoft.com/office/drawing/2014/main" id="{B7082194-1952-39F0-B735-04CF95225F7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7643" y="39406262"/>
            <a:ext cx="7997648" cy="2829958"/>
          </a:xfrm>
          <a:prstGeom prst="rect">
            <a:avLst/>
          </a:prstGeom>
        </p:spPr>
      </p:pic>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223</Words>
  <Application>Microsoft Office PowerPoint</Application>
  <PresentationFormat>Benutzerdefiniert</PresentationFormat>
  <Paragraphs>12</Paragraphs>
  <Slides>1</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Symbol</vt:lpstr>
      <vt:lpstr>Larissa-Design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Matthias</dc:creator>
  <cp:lastModifiedBy>Fürer Remo</cp:lastModifiedBy>
  <cp:revision>64</cp:revision>
  <dcterms:created xsi:type="dcterms:W3CDTF">2013-10-12T16:52:29Z</dcterms:created>
  <dcterms:modified xsi:type="dcterms:W3CDTF">2023-08-21T14:02:12Z</dcterms:modified>
</cp:coreProperties>
</file>