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30279975" cy="42808525"/>
  <p:notesSz cx="6858000" cy="9144000"/>
  <p:defaultTextStyle>
    <a:defPPr>
      <a:defRPr lang="de-DE"/>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AE9403-F586-4F57-8701-060EE5329EDF}" v="76" dt="2022-06-02T11:57:34.0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p:scale>
          <a:sx n="40" d="100"/>
          <a:sy n="40" d="100"/>
        </p:scale>
        <p:origin x="696" y="-402"/>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camenzind" userId="S::elena.camenzind_insel.ch#ext#@walkermanagement.onmicrosoft.com::23b84dbb-1e44-4480-a336-5679096c873d" providerId="AD" clId="Web-{05AE9403-F586-4F57-8701-060EE5329EDF}"/>
    <pc:docChg chg="modSld">
      <pc:chgData name="elena.camenzind" userId="S::elena.camenzind_insel.ch#ext#@walkermanagement.onmicrosoft.com::23b84dbb-1e44-4480-a336-5679096c873d" providerId="AD" clId="Web-{05AE9403-F586-4F57-8701-060EE5329EDF}" dt="2022-06-02T11:57:34.038" v="37" actId="20577"/>
      <pc:docMkLst>
        <pc:docMk/>
      </pc:docMkLst>
      <pc:sldChg chg="modSp">
        <pc:chgData name="elena.camenzind" userId="S::elena.camenzind_insel.ch#ext#@walkermanagement.onmicrosoft.com::23b84dbb-1e44-4480-a336-5679096c873d" providerId="AD" clId="Web-{05AE9403-F586-4F57-8701-060EE5329EDF}" dt="2022-06-02T11:57:34.038" v="37" actId="20577"/>
        <pc:sldMkLst>
          <pc:docMk/>
          <pc:sldMk cId="0" sldId="256"/>
        </pc:sldMkLst>
        <pc:spChg chg="mod">
          <ac:chgData name="elena.camenzind" userId="S::elena.camenzind_insel.ch#ext#@walkermanagement.onmicrosoft.com::23b84dbb-1e44-4480-a336-5679096c873d" providerId="AD" clId="Web-{05AE9403-F586-4F57-8701-060EE5329EDF}" dt="2022-06-02T11:57:34.038" v="37" actId="20577"/>
          <ac:spMkLst>
            <pc:docMk/>
            <pc:sldMk cId="0" sldId="256"/>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1ADDB3-4028-4465-B1DB-70E5B79CE329}" type="datetimeFigureOut">
              <a:rPr lang="de-CH" smtClean="0"/>
              <a:t>27.08.2026</a:t>
            </a:fld>
            <a:endParaRPr lang="de-CH"/>
          </a:p>
        </p:txBody>
      </p:sp>
      <p:sp>
        <p:nvSpPr>
          <p:cNvPr id="4" name="Folienbildplatzhalter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EB874-1834-4313-9AD2-E4937060EDDD}" type="slidenum">
              <a:rPr lang="de-CH" smtClean="0"/>
              <a:t>‹Nr.›</a:t>
            </a:fld>
            <a:endParaRPr lang="de-CH"/>
          </a:p>
        </p:txBody>
      </p:sp>
    </p:spTree>
    <p:extLst>
      <p:ext uri="{BB962C8B-B14F-4D97-AF65-F5344CB8AC3E}">
        <p14:creationId xmlns:p14="http://schemas.microsoft.com/office/powerpoint/2010/main" val="3460701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CH" dirty="0"/>
          </a:p>
        </p:txBody>
      </p:sp>
      <p:sp>
        <p:nvSpPr>
          <p:cNvPr id="4" name="Foliennummernplatzhalter 3"/>
          <p:cNvSpPr>
            <a:spLocks noGrp="1"/>
          </p:cNvSpPr>
          <p:nvPr>
            <p:ph type="sldNum" sz="quarter" idx="10"/>
          </p:nvPr>
        </p:nvSpPr>
        <p:spPr/>
        <p:txBody>
          <a:bodyPr/>
          <a:lstStyle/>
          <a:p>
            <a:fld id="{A1AEB874-1834-4313-9AD2-E4937060EDDD}" type="slidenum">
              <a:rPr lang="de-CH" smtClean="0"/>
              <a:t>1</a:t>
            </a:fld>
            <a:endParaRPr lang="de-CH"/>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270998" y="13298392"/>
            <a:ext cx="25737979" cy="9176087"/>
          </a:xfrm>
        </p:spPr>
        <p:txBody>
          <a:bodyPr/>
          <a:lstStyle/>
          <a:p>
            <a:r>
              <a:rPr lang="de-DE"/>
              <a:t>Titelmasterformat durch Klicken bearbeiten</a:t>
            </a:r>
            <a:endParaRPr lang="de-CH"/>
          </a:p>
        </p:txBody>
      </p:sp>
      <p:sp>
        <p:nvSpPr>
          <p:cNvPr id="3" name="Untertitel 2"/>
          <p:cNvSpPr>
            <a:spLocks noGrp="1"/>
          </p:cNvSpPr>
          <p:nvPr>
            <p:ph type="subTitle" idx="1"/>
          </p:nvPr>
        </p:nvSpPr>
        <p:spPr>
          <a:xfrm>
            <a:off x="4541996" y="24258163"/>
            <a:ext cx="21195983" cy="10939957"/>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21952982" y="1714329"/>
            <a:ext cx="6812994" cy="36525977"/>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1513999" y="1714329"/>
            <a:ext cx="19934317" cy="3652597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91910" y="27508445"/>
            <a:ext cx="25737979" cy="8502248"/>
          </a:xfrm>
        </p:spPr>
        <p:txBody>
          <a:bodyPr anchor="t"/>
          <a:lstStyle>
            <a:lvl1pPr algn="l">
              <a:defRPr sz="18300" b="1" cap="all"/>
            </a:lvl1pPr>
          </a:lstStyle>
          <a:p>
            <a:r>
              <a:rPr lang="de-DE"/>
              <a:t>Titelmasterformat durch Klicken bearbeiten</a:t>
            </a:r>
            <a:endParaRPr lang="de-CH"/>
          </a:p>
        </p:txBody>
      </p:sp>
      <p:sp>
        <p:nvSpPr>
          <p:cNvPr id="3" name="Textplatzhalter 2"/>
          <p:cNvSpPr>
            <a:spLocks noGrp="1"/>
          </p:cNvSpPr>
          <p:nvPr>
            <p:ph type="body" idx="1"/>
          </p:nvPr>
        </p:nvSpPr>
        <p:spPr>
          <a:xfrm>
            <a:off x="2391910" y="18144083"/>
            <a:ext cx="25737979" cy="9364361"/>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1513999" y="9988659"/>
            <a:ext cx="13373656" cy="28251648"/>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15392321" y="9988659"/>
            <a:ext cx="13373656" cy="28251648"/>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1513999" y="9582375"/>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de-DE"/>
              <a:t>Textmasterformate durch Klicken bearbeiten</a:t>
            </a:r>
          </a:p>
        </p:txBody>
      </p:sp>
      <p:sp>
        <p:nvSpPr>
          <p:cNvPr id="4" name="Inhaltsplatzhalter 3"/>
          <p:cNvSpPr>
            <a:spLocks noGrp="1"/>
          </p:cNvSpPr>
          <p:nvPr>
            <p:ph sz="half" idx="2"/>
          </p:nvPr>
        </p:nvSpPr>
        <p:spPr>
          <a:xfrm>
            <a:off x="1513999" y="13575851"/>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15381808" y="9582375"/>
            <a:ext cx="13384170"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lang="de-DE"/>
              <a:t>Textmasterformate durch Klicken bearbeiten</a:t>
            </a:r>
          </a:p>
        </p:txBody>
      </p:sp>
      <p:sp>
        <p:nvSpPr>
          <p:cNvPr id="6" name="Inhaltsplatzhalter 5"/>
          <p:cNvSpPr>
            <a:spLocks noGrp="1"/>
          </p:cNvSpPr>
          <p:nvPr>
            <p:ph sz="quarter" idx="4"/>
          </p:nvPr>
        </p:nvSpPr>
        <p:spPr>
          <a:xfrm>
            <a:off x="15381808" y="13575851"/>
            <a:ext cx="13384170"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514000" y="1704413"/>
            <a:ext cx="9961903" cy="7253667"/>
          </a:xfrm>
        </p:spPr>
        <p:txBody>
          <a:bodyPr anchor="b"/>
          <a:lstStyle>
            <a:lvl1pPr algn="l">
              <a:defRPr sz="9100" b="1"/>
            </a:lvl1pPr>
          </a:lstStyle>
          <a:p>
            <a:r>
              <a:rPr lang="de-DE"/>
              <a:t>Titelmasterformat durch Klicken bearbeiten</a:t>
            </a:r>
            <a:endParaRPr lang="de-CH"/>
          </a:p>
        </p:txBody>
      </p:sp>
      <p:sp>
        <p:nvSpPr>
          <p:cNvPr id="3" name="Inhaltsplatzhalter 2"/>
          <p:cNvSpPr>
            <a:spLocks noGrp="1"/>
          </p:cNvSpPr>
          <p:nvPr>
            <p:ph idx="1"/>
          </p:nvPr>
        </p:nvSpPr>
        <p:spPr>
          <a:xfrm>
            <a:off x="11838630" y="1704417"/>
            <a:ext cx="16927347" cy="36535890"/>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1514000" y="8958083"/>
            <a:ext cx="9961903" cy="2928222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935088" y="29965967"/>
            <a:ext cx="18167985" cy="3537652"/>
          </a:xfrm>
        </p:spPr>
        <p:txBody>
          <a:bodyPr anchor="b"/>
          <a:lstStyle>
            <a:lvl1pPr algn="l">
              <a:defRPr sz="9100" b="1"/>
            </a:lvl1pPr>
          </a:lstStyle>
          <a:p>
            <a:r>
              <a:rPr lang="de-DE"/>
              <a:t>Titelmasterformat durch Klicken bearbeiten</a:t>
            </a:r>
            <a:endParaRPr lang="de-CH"/>
          </a:p>
        </p:txBody>
      </p:sp>
      <p:sp>
        <p:nvSpPr>
          <p:cNvPr id="3" name="Bildplatzhalter 2"/>
          <p:cNvSpPr>
            <a:spLocks noGrp="1"/>
          </p:cNvSpPr>
          <p:nvPr>
            <p:ph type="pic" idx="1"/>
          </p:nvPr>
        </p:nvSpPr>
        <p:spPr>
          <a:xfrm>
            <a:off x="5935088" y="3825022"/>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lang="de-CH"/>
          </a:p>
        </p:txBody>
      </p:sp>
      <p:sp>
        <p:nvSpPr>
          <p:cNvPr id="4" name="Textplatzhalter 3"/>
          <p:cNvSpPr>
            <a:spLocks noGrp="1"/>
          </p:cNvSpPr>
          <p:nvPr>
            <p:ph type="body" sz="half" idx="2"/>
          </p:nvPr>
        </p:nvSpPr>
        <p:spPr>
          <a:xfrm>
            <a:off x="5935088" y="33503620"/>
            <a:ext cx="18167985" cy="502405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112244D2-07CF-4419-AB3C-B8FC1E25CE86}" type="datetimeFigureOut">
              <a:rPr lang="de-CH" smtClean="0"/>
              <a:pPr/>
              <a:t>27.08.2026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3B6E6153-32F6-4397-AF1C-C23A2BC67649}" type="slidenum">
              <a:rPr lang="de-CH" smtClean="0"/>
              <a:pPr/>
              <a:t>‹Nr.›</a:t>
            </a:fld>
            <a:endParaRPr lang="de-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513999" y="1714327"/>
            <a:ext cx="27251978" cy="7134755"/>
          </a:xfrm>
          <a:prstGeom prst="rect">
            <a:avLst/>
          </a:prstGeom>
        </p:spPr>
        <p:txBody>
          <a:bodyPr vert="horz" lIns="417643" tIns="208822" rIns="417643" bIns="208822"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1513999" y="9988659"/>
            <a:ext cx="27251978" cy="28251648"/>
          </a:xfrm>
          <a:prstGeom prst="rect">
            <a:avLst/>
          </a:prstGeom>
        </p:spPr>
        <p:txBody>
          <a:bodyPr vert="horz" lIns="417643" tIns="208822" rIns="417643" bIns="208822"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1513998" y="39677164"/>
            <a:ext cx="7065328" cy="2279157"/>
          </a:xfrm>
          <a:prstGeom prst="rect">
            <a:avLst/>
          </a:prstGeom>
        </p:spPr>
        <p:txBody>
          <a:bodyPr vert="horz" lIns="417643" tIns="208822" rIns="417643" bIns="208822" rtlCol="0" anchor="ctr"/>
          <a:lstStyle>
            <a:lvl1pPr algn="l">
              <a:defRPr sz="5500">
                <a:solidFill>
                  <a:schemeClr val="tx1">
                    <a:tint val="75000"/>
                  </a:schemeClr>
                </a:solidFill>
              </a:defRPr>
            </a:lvl1pPr>
          </a:lstStyle>
          <a:p>
            <a:fld id="{112244D2-07CF-4419-AB3C-B8FC1E25CE86}" type="datetimeFigureOut">
              <a:rPr lang="de-CH" smtClean="0"/>
              <a:pPr/>
              <a:t>27.08.2026</a:t>
            </a:fld>
            <a:endParaRPr lang="de-CH"/>
          </a:p>
        </p:txBody>
      </p:sp>
      <p:sp>
        <p:nvSpPr>
          <p:cNvPr id="5" name="Fußzeilenplatzhalter 4"/>
          <p:cNvSpPr>
            <a:spLocks noGrp="1"/>
          </p:cNvSpPr>
          <p:nvPr>
            <p:ph type="ftr" sz="quarter" idx="3"/>
          </p:nvPr>
        </p:nvSpPr>
        <p:spPr>
          <a:xfrm>
            <a:off x="10345658" y="39677164"/>
            <a:ext cx="9588659" cy="2279157"/>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21700649" y="39677164"/>
            <a:ext cx="7065328" cy="2279157"/>
          </a:xfrm>
          <a:prstGeom prst="rect">
            <a:avLst/>
          </a:prstGeom>
        </p:spPr>
        <p:txBody>
          <a:bodyPr vert="horz" lIns="417643" tIns="208822" rIns="417643" bIns="208822" rtlCol="0" anchor="ctr"/>
          <a:lstStyle>
            <a:lvl1pPr algn="r">
              <a:defRPr sz="5500">
                <a:solidFill>
                  <a:schemeClr val="tx1">
                    <a:tint val="75000"/>
                  </a:schemeClr>
                </a:solidFill>
              </a:defRPr>
            </a:lvl1pPr>
          </a:lstStyle>
          <a:p>
            <a:fld id="{3B6E6153-32F6-4397-AF1C-C23A2BC67649}" type="slidenum">
              <a:rPr lang="de-CH" smtClean="0"/>
              <a:pPr/>
              <a:t>‹Nr.›</a:t>
            </a:fld>
            <a:endParaRPr lang="de-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de-DE"/>
      </a:defPPr>
      <a:lvl1pPr marL="0" algn="l" defTabSz="4176431" rtl="0" eaLnBrk="1" latinLnBrk="0" hangingPunct="1">
        <a:defRPr sz="8200" kern="1200">
          <a:solidFill>
            <a:schemeClr val="tx1"/>
          </a:solidFill>
          <a:latin typeface="+mn-lt"/>
          <a:ea typeface="+mn-ea"/>
          <a:cs typeface="+mn-cs"/>
        </a:defRPr>
      </a:lvl1pPr>
      <a:lvl2pPr marL="2088215" algn="l" defTabSz="4176431" rtl="0" eaLnBrk="1" latinLnBrk="0" hangingPunct="1">
        <a:defRPr sz="8200" kern="1200">
          <a:solidFill>
            <a:schemeClr val="tx1"/>
          </a:solidFill>
          <a:latin typeface="+mn-lt"/>
          <a:ea typeface="+mn-ea"/>
          <a:cs typeface="+mn-cs"/>
        </a:defRPr>
      </a:lvl2pPr>
      <a:lvl3pPr marL="4176431" algn="l" defTabSz="4176431" rtl="0" eaLnBrk="1" latinLnBrk="0" hangingPunct="1">
        <a:defRPr sz="8200" kern="1200">
          <a:solidFill>
            <a:schemeClr val="tx1"/>
          </a:solidFill>
          <a:latin typeface="+mn-lt"/>
          <a:ea typeface="+mn-ea"/>
          <a:cs typeface="+mn-cs"/>
        </a:defRPr>
      </a:lvl3pPr>
      <a:lvl4pPr marL="6264646" algn="l" defTabSz="4176431" rtl="0" eaLnBrk="1" latinLnBrk="0" hangingPunct="1">
        <a:defRPr sz="8200" kern="1200">
          <a:solidFill>
            <a:schemeClr val="tx1"/>
          </a:solidFill>
          <a:latin typeface="+mn-lt"/>
          <a:ea typeface="+mn-ea"/>
          <a:cs typeface="+mn-cs"/>
        </a:defRPr>
      </a:lvl4pPr>
      <a:lvl5pPr marL="8352861" algn="l" defTabSz="4176431" rtl="0" eaLnBrk="1" latinLnBrk="0" hangingPunct="1">
        <a:defRPr sz="8200" kern="1200">
          <a:solidFill>
            <a:schemeClr val="tx1"/>
          </a:solidFill>
          <a:latin typeface="+mn-lt"/>
          <a:ea typeface="+mn-ea"/>
          <a:cs typeface="+mn-cs"/>
        </a:defRPr>
      </a:lvl5pPr>
      <a:lvl6pPr marL="10441076" algn="l" defTabSz="4176431" rtl="0" eaLnBrk="1" latinLnBrk="0" hangingPunct="1">
        <a:defRPr sz="8200" kern="1200">
          <a:solidFill>
            <a:schemeClr val="tx1"/>
          </a:solidFill>
          <a:latin typeface="+mn-lt"/>
          <a:ea typeface="+mn-ea"/>
          <a:cs typeface="+mn-cs"/>
        </a:defRPr>
      </a:lvl6pPr>
      <a:lvl7pPr marL="12529292" algn="l" defTabSz="4176431" rtl="0" eaLnBrk="1" latinLnBrk="0" hangingPunct="1">
        <a:defRPr sz="8200" kern="1200">
          <a:solidFill>
            <a:schemeClr val="tx1"/>
          </a:solidFill>
          <a:latin typeface="+mn-lt"/>
          <a:ea typeface="+mn-ea"/>
          <a:cs typeface="+mn-cs"/>
        </a:defRPr>
      </a:lvl7pPr>
      <a:lvl8pPr marL="14617507" algn="l" defTabSz="4176431" rtl="0" eaLnBrk="1" latinLnBrk="0" hangingPunct="1">
        <a:defRPr sz="8200" kern="1200">
          <a:solidFill>
            <a:schemeClr val="tx1"/>
          </a:solidFill>
          <a:latin typeface="+mn-lt"/>
          <a:ea typeface="+mn-ea"/>
          <a:cs typeface="+mn-cs"/>
        </a:defRPr>
      </a:lvl8pPr>
      <a:lvl9pPr marL="16705722" algn="l" defTabSz="4176431"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siga-fsia.ch"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9654807" y="1247503"/>
            <a:ext cx="10601685" cy="1323439"/>
          </a:xfrm>
          <a:prstGeom prst="rect">
            <a:avLst/>
          </a:prstGeom>
          <a:noFill/>
        </p:spPr>
        <p:txBody>
          <a:bodyPr wrap="none" rtlCol="0">
            <a:spAutoFit/>
          </a:bodyPr>
          <a:lstStyle/>
          <a:p>
            <a:pPr algn="ctr"/>
            <a:r>
              <a:rPr lang="de-CH" sz="8000" b="1" dirty="0">
                <a:latin typeface="Arial" pitchFamily="34" charset="0"/>
                <a:cs typeface="Arial" pitchFamily="34" charset="0"/>
              </a:rPr>
              <a:t>Titel Schriftgrösse 80</a:t>
            </a:r>
            <a:endParaRPr lang="de-CH" sz="4800" dirty="0"/>
          </a:p>
        </p:txBody>
      </p:sp>
      <p:sp>
        <p:nvSpPr>
          <p:cNvPr id="6" name="Textfeld 5"/>
          <p:cNvSpPr txBox="1"/>
          <p:nvPr/>
        </p:nvSpPr>
        <p:spPr>
          <a:xfrm>
            <a:off x="1241082" y="3655735"/>
            <a:ext cx="27776780" cy="7848302"/>
          </a:xfrm>
          <a:prstGeom prst="rect">
            <a:avLst/>
          </a:prstGeom>
          <a:noFill/>
        </p:spPr>
        <p:txBody>
          <a:bodyPr wrap="square" lIns="91440" tIns="45720" rIns="91440" bIns="45720" numCol="1" rtlCol="0" anchor="t">
            <a:spAutoFit/>
          </a:bodyPr>
          <a:lstStyle/>
          <a:p>
            <a:r>
              <a:rPr lang="de-CH" sz="3600" dirty="0"/>
              <a:t>Die SIGA-FSIA würde sich freuen wenn du ein Poster präsentierst. Ziel ist es eine Arbeit anschaulich darzustellen, mit Grafiken, Bildern, Informationen im Sinne eines Abstracts und Hinweisen zu den wichtigsten Literaturquellen. Du kannst deiner Kreativität freien Lauf lassen, es gelten  nur wenige Rahmenbedingungen:</a:t>
            </a:r>
          </a:p>
          <a:p>
            <a:endParaRPr lang="de-CH" sz="3600" dirty="0"/>
          </a:p>
          <a:p>
            <a:pPr marL="571500" indent="-571500">
              <a:buFont typeface="Arial" panose="020B0604020202020204" pitchFamily="34" charset="0"/>
              <a:buChar char="•"/>
            </a:pPr>
            <a:r>
              <a:rPr lang="de-CH" sz="3600" dirty="0"/>
              <a:t>Das Poster ist im Hochformat zu gestalten.</a:t>
            </a:r>
          </a:p>
          <a:p>
            <a:pPr marL="571500" indent="-571500">
              <a:buFont typeface="Arial" panose="020B0604020202020204" pitchFamily="34" charset="0"/>
              <a:buChar char="•"/>
            </a:pPr>
            <a:r>
              <a:rPr lang="de-CH" sz="3600" dirty="0"/>
              <a:t>Die Schriftgrösse für die Überschrift beträgt min. 80, und wird oben mittig platziert</a:t>
            </a:r>
          </a:p>
          <a:p>
            <a:pPr marL="571500" indent="-571500">
              <a:buFont typeface="Arial" panose="020B0604020202020204" pitchFamily="34" charset="0"/>
              <a:buChar char="•"/>
            </a:pPr>
            <a:r>
              <a:rPr lang="de-CH" sz="3600" dirty="0"/>
              <a:t>Die Schriftgrösse im Text beträgt min. 25</a:t>
            </a:r>
          </a:p>
          <a:p>
            <a:pPr marL="571500" indent="-571500">
              <a:buFont typeface="Arial" panose="020B0604020202020204" pitchFamily="34" charset="0"/>
              <a:buChar char="•"/>
            </a:pPr>
            <a:r>
              <a:rPr lang="de-CH" sz="3600" dirty="0"/>
              <a:t>Der Schrifttyp sollte gut lesbar sein – Arial oder Calibri</a:t>
            </a:r>
            <a:endParaRPr lang="de-CH" sz="3600" dirty="0">
              <a:cs typeface="Calibri"/>
            </a:endParaRPr>
          </a:p>
          <a:p>
            <a:pPr marL="571500" indent="-571500">
              <a:buFont typeface="Arial" panose="020B0604020202020204" pitchFamily="34" charset="0"/>
              <a:buChar char="•"/>
            </a:pPr>
            <a:r>
              <a:rPr lang="de-CH" sz="3600" dirty="0"/>
              <a:t>Vorname, Name, Berufstitel und/oder Funktion, Arbeitsort und Institution, in welcher dieses Poster erstellt wurde sowie </a:t>
            </a:r>
            <a:r>
              <a:rPr lang="de-CH" sz="3600" dirty="0" err="1"/>
              <a:t>E-mail</a:t>
            </a:r>
            <a:r>
              <a:rPr lang="de-CH" sz="3600" dirty="0"/>
              <a:t> der Autorinnen und der Autoren müssen auf dem Poster sichtbar sein.</a:t>
            </a:r>
          </a:p>
          <a:p>
            <a:pPr marL="571500" indent="-571500">
              <a:buFont typeface="Arial" panose="020B0604020202020204" pitchFamily="34" charset="0"/>
              <a:buChar char="•"/>
            </a:pPr>
            <a:r>
              <a:rPr lang="de-CH" sz="3600" dirty="0"/>
              <a:t>Logo der SIGA-FSIA muss auf dem Poster in der vorgegebenen Grösse platziert sein, im besten Fall unten links. </a:t>
            </a:r>
          </a:p>
          <a:p>
            <a:pPr marL="571500" indent="-571500">
              <a:buFont typeface="Arial" panose="020B0604020202020204" pitchFamily="34" charset="0"/>
              <a:buChar char="•"/>
            </a:pPr>
            <a:r>
              <a:rPr lang="de-CH" sz="3600" dirty="0"/>
              <a:t>Für den Druck in «A0» wähle bitte entsprechend qualitativ hochwertige Bilder/ Grafiken.</a:t>
            </a:r>
          </a:p>
          <a:p>
            <a:pPr marL="571500" indent="-571500">
              <a:buFont typeface="Arial" panose="020B0604020202020204" pitchFamily="34" charset="0"/>
              <a:buChar char="•"/>
            </a:pPr>
            <a:r>
              <a:rPr lang="de-CH" sz="3600" dirty="0"/>
              <a:t>Die </a:t>
            </a:r>
            <a:r>
              <a:rPr lang="de-CH" sz="3600" dirty="0" err="1"/>
              <a:t>Powerpoint</a:t>
            </a:r>
            <a:r>
              <a:rPr lang="de-CH" sz="3600" dirty="0"/>
              <a:t>-Datei (und das PDF) des Poster müssen bis zum im Call </a:t>
            </a:r>
            <a:r>
              <a:rPr lang="de-CH" sz="3600" dirty="0" err="1"/>
              <a:t>for</a:t>
            </a:r>
            <a:r>
              <a:rPr lang="de-CH" sz="3600" dirty="0"/>
              <a:t> Abstract erwähnten Datum zugestellt werden an: </a:t>
            </a:r>
            <a:r>
              <a:rPr lang="de-CH" sz="3600" dirty="0">
                <a:hlinkClick r:id="rId3"/>
              </a:rPr>
              <a:t>info@siga-fsia.ch</a:t>
            </a:r>
            <a:endParaRPr lang="de-CH" sz="3600" b="1" dirty="0">
              <a:latin typeface="Arial" pitchFamily="34" charset="0"/>
              <a:cs typeface="Arial" pitchFamily="34" charset="0"/>
            </a:endParaRPr>
          </a:p>
          <a:p>
            <a:endParaRPr lang="de-CH" sz="3600" b="1" dirty="0">
              <a:latin typeface="Arial" pitchFamily="34" charset="0"/>
              <a:cs typeface="Arial" pitchFamily="34" charset="0"/>
            </a:endParaRPr>
          </a:p>
        </p:txBody>
      </p:sp>
      <p:sp>
        <p:nvSpPr>
          <p:cNvPr id="3074" name="Rectangle 2"/>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CH"/>
          </a:p>
        </p:txBody>
      </p:sp>
      <p:sp>
        <p:nvSpPr>
          <p:cNvPr id="3076" name="Rectangle 4"/>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CH"/>
          </a:p>
        </p:txBody>
      </p:sp>
      <p:sp>
        <p:nvSpPr>
          <p:cNvPr id="3078" name="Rectangle 6"/>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CH"/>
          </a:p>
        </p:txBody>
      </p:sp>
      <p:sp>
        <p:nvSpPr>
          <p:cNvPr id="3080" name="Rectangle 8"/>
          <p:cNvSpPr>
            <a:spLocks noChangeArrowheads="1"/>
          </p:cNvSpPr>
          <p:nvPr/>
        </p:nvSpPr>
        <p:spPr bwMode="auto">
          <a:xfrm>
            <a:off x="0" y="0"/>
            <a:ext cx="3027997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CH"/>
          </a:p>
        </p:txBody>
      </p:sp>
      <p:pic>
        <p:nvPicPr>
          <p:cNvPr id="3" name="Grafik 2" descr="Ein Bild, das Text, Visitenkarte, Schrift, Logo enthält.&#10;&#10;Automatisch generierte Beschreibung">
            <a:extLst>
              <a:ext uri="{FF2B5EF4-FFF2-40B4-BE49-F238E27FC236}">
                <a16:creationId xmlns:a16="http://schemas.microsoft.com/office/drawing/2014/main" id="{5C4C7B46-0247-F68C-46D5-44CE7076F1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7643" y="39406262"/>
            <a:ext cx="7997648" cy="2829958"/>
          </a:xfrm>
          <a:prstGeom prst="rect">
            <a:avLst/>
          </a:prstGeom>
        </p:spPr>
      </p:pic>
    </p:spTree>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B83617B1724504092EB43A874F47D2F" ma:contentTypeVersion="4" ma:contentTypeDescription="Create a new document." ma:contentTypeScope="" ma:versionID="438460bf5931561f40ddcfc6c1bceda2">
  <xsd:schema xmlns:xsd="http://www.w3.org/2001/XMLSchema" xmlns:xs="http://www.w3.org/2001/XMLSchema" xmlns:p="http://schemas.microsoft.com/office/2006/metadata/properties" xmlns:ns2="398bcbba-0111-4350-886d-370216a5dd78" targetNamespace="http://schemas.microsoft.com/office/2006/metadata/properties" ma:root="true" ma:fieldsID="b121ceeac442ccbab52da74e07d7c5ea" ns2:_="">
    <xsd:import namespace="398bcbba-0111-4350-886d-370216a5dd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8bcbba-0111-4350-886d-370216a5dd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604AD4-6D8C-4CBF-81B3-9DB551B0A98E}">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398bcbba-0111-4350-886d-370216a5dd78"/>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15A36F44-8BBD-4291-97C5-FDE75ACDBE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8bcbba-0111-4350-886d-370216a5dd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D861C8-5972-4527-8A1E-F63C2C6175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Benutzerdefiniert</PresentationFormat>
  <Paragraphs>12</Paragraphs>
  <Slides>1</Slides>
  <Notes>1</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vt:i4>
      </vt:variant>
    </vt:vector>
  </HeadingPairs>
  <TitlesOfParts>
    <vt:vector size="4" baseType="lpstr">
      <vt:lpstr>Arial</vt:lpstr>
      <vt:lpstr>Calibri</vt:lpstr>
      <vt:lpstr>Larissa-Design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Matthias</dc:creator>
  <cp:lastModifiedBy>Keller, Marc</cp:lastModifiedBy>
  <cp:revision>73</cp:revision>
  <dcterms:created xsi:type="dcterms:W3CDTF">2013-10-12T16:52:29Z</dcterms:created>
  <dcterms:modified xsi:type="dcterms:W3CDTF">2026-08-27T12:46:55Z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0x010100EB83617B1724504092EB43A874F47D2F</vt:lpwstr>
  </property>
</Properties>
</file>