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30279975" cy="42808525"/>
  <p:notesSz cx="6858000" cy="9144000"/>
  <p:defaultTextStyle>
    <a:defPPr>
      <a:defRPr lang="de-DE"/>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AE9403-F586-4F57-8701-060EE5329EDF}" v="76" dt="2022-06-02T11:57:34.0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varScale="1">
        <p:scale>
          <a:sx n="17" d="100"/>
          <a:sy n="17" d="100"/>
        </p:scale>
        <p:origin x="3210" y="174"/>
      </p:cViewPr>
      <p:guideLst>
        <p:guide orient="horz" pos="13483"/>
        <p:guide pos="9537"/>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ena.camenzind" userId="S::elena.camenzind_insel.ch#ext#@walkermanagement.onmicrosoft.com::23b84dbb-1e44-4480-a336-5679096c873d" providerId="AD" clId="Web-{05AE9403-F586-4F57-8701-060EE5329EDF}"/>
    <pc:docChg chg="modSld">
      <pc:chgData name="elena.camenzind" userId="S::elena.camenzind_insel.ch#ext#@walkermanagement.onmicrosoft.com::23b84dbb-1e44-4480-a336-5679096c873d" providerId="AD" clId="Web-{05AE9403-F586-4F57-8701-060EE5329EDF}" dt="2022-06-02T11:57:34.038" v="37" actId="20577"/>
      <pc:docMkLst>
        <pc:docMk/>
      </pc:docMkLst>
      <pc:sldChg chg="modSp">
        <pc:chgData name="elena.camenzind" userId="S::elena.camenzind_insel.ch#ext#@walkermanagement.onmicrosoft.com::23b84dbb-1e44-4480-a336-5679096c873d" providerId="AD" clId="Web-{05AE9403-F586-4F57-8701-060EE5329EDF}" dt="2022-06-02T11:57:34.038" v="37" actId="20577"/>
        <pc:sldMkLst>
          <pc:docMk/>
          <pc:sldMk cId="0" sldId="256"/>
        </pc:sldMkLst>
        <pc:spChg chg="mod">
          <ac:chgData name="elena.camenzind" userId="S::elena.camenzind_insel.ch#ext#@walkermanagement.onmicrosoft.com::23b84dbb-1e44-4480-a336-5679096c873d" providerId="AD" clId="Web-{05AE9403-F586-4F57-8701-060EE5329EDF}" dt="2022-06-02T11:57:34.038" v="37" actId="20577"/>
          <ac:spMkLst>
            <pc:docMk/>
            <pc:sldMk cId="0" sldId="256"/>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1ADDB3-4028-4465-B1DB-70E5B79CE329}" type="datetimeFigureOut">
              <a:rPr lang="de-CH" smtClean="0"/>
              <a:t>21.08.2023</a:t>
            </a:fld>
            <a:endParaRPr lang="de-CH"/>
          </a:p>
        </p:txBody>
      </p:sp>
      <p:sp>
        <p:nvSpPr>
          <p:cNvPr id="4" name="Folienbildplatzhalt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AEB874-1834-4313-9AD2-E4937060EDDD}" type="slidenum">
              <a:rPr lang="de-CH" smtClean="0"/>
              <a:t>‹Nr.›</a:t>
            </a:fld>
            <a:endParaRPr lang="de-CH"/>
          </a:p>
        </p:txBody>
      </p:sp>
    </p:spTree>
    <p:extLst>
      <p:ext uri="{BB962C8B-B14F-4D97-AF65-F5344CB8AC3E}">
        <p14:creationId xmlns:p14="http://schemas.microsoft.com/office/powerpoint/2010/main" val="3460701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CH" dirty="0"/>
          </a:p>
        </p:txBody>
      </p:sp>
      <p:sp>
        <p:nvSpPr>
          <p:cNvPr id="4" name="Foliennummernplatzhalter 3"/>
          <p:cNvSpPr>
            <a:spLocks noGrp="1"/>
          </p:cNvSpPr>
          <p:nvPr>
            <p:ph type="sldNum" sz="quarter" idx="10"/>
          </p:nvPr>
        </p:nvSpPr>
        <p:spPr/>
        <p:txBody>
          <a:bodyPr/>
          <a:lstStyle/>
          <a:p>
            <a:fld id="{A1AEB874-1834-4313-9AD2-E4937060EDDD}" type="slidenum">
              <a:rPr lang="de-CH" smtClean="0"/>
              <a:t>1</a:t>
            </a:fld>
            <a:endParaRPr lang="de-C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2270998" y="13298392"/>
            <a:ext cx="25737979" cy="9176087"/>
          </a:xfrm>
        </p:spPr>
        <p:txBody>
          <a:bodyPr/>
          <a:lstStyle/>
          <a:p>
            <a:r>
              <a:rPr lang="de-DE"/>
              <a:t>Titelmasterformat durch Klicken bearbeiten</a:t>
            </a:r>
            <a:endParaRPr lang="de-CH"/>
          </a:p>
        </p:txBody>
      </p:sp>
      <p:sp>
        <p:nvSpPr>
          <p:cNvPr id="3" name="Untertitel 2"/>
          <p:cNvSpPr>
            <a:spLocks noGrp="1"/>
          </p:cNvSpPr>
          <p:nvPr>
            <p:ph type="subTitle" idx="1"/>
          </p:nvPr>
        </p:nvSpPr>
        <p:spPr>
          <a:xfrm>
            <a:off x="4541996" y="24258163"/>
            <a:ext cx="21195983" cy="10939957"/>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p>
            <a:fld id="{112244D2-07CF-4419-AB3C-B8FC1E25CE86}" type="datetimeFigureOut">
              <a:rPr lang="de-CH" smtClean="0"/>
              <a:pPr/>
              <a:t>21.08.2023</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3B6E6153-32F6-4397-AF1C-C23A2BC67649}" type="slidenum">
              <a:rPr lang="de-CH" smtClean="0"/>
              <a:pPr/>
              <a:t>‹Nr.›</a:t>
            </a:fld>
            <a:endParaRPr lang="de-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112244D2-07CF-4419-AB3C-B8FC1E25CE86}" type="datetimeFigureOut">
              <a:rPr lang="de-CH" smtClean="0"/>
              <a:pPr/>
              <a:t>21.08.2023</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3B6E6153-32F6-4397-AF1C-C23A2BC67649}" type="slidenum">
              <a:rPr lang="de-CH" smtClean="0"/>
              <a:pPr/>
              <a:t>‹Nr.›</a:t>
            </a:fld>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21952982" y="1714329"/>
            <a:ext cx="6812994" cy="36525977"/>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1513999" y="1714329"/>
            <a:ext cx="19934317" cy="36525977"/>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112244D2-07CF-4419-AB3C-B8FC1E25CE86}" type="datetimeFigureOut">
              <a:rPr lang="de-CH" smtClean="0"/>
              <a:pPr/>
              <a:t>21.08.2023</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3B6E6153-32F6-4397-AF1C-C23A2BC67649}" type="slidenum">
              <a:rPr lang="de-CH" smtClean="0"/>
              <a:pPr/>
              <a:t>‹Nr.›</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112244D2-07CF-4419-AB3C-B8FC1E25CE86}" type="datetimeFigureOut">
              <a:rPr lang="de-CH" smtClean="0"/>
              <a:pPr/>
              <a:t>21.08.2023</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3B6E6153-32F6-4397-AF1C-C23A2BC67649}" type="slidenum">
              <a:rPr lang="de-CH" smtClean="0"/>
              <a:pPr/>
              <a:t>‹Nr.›</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91910" y="27508445"/>
            <a:ext cx="25737979" cy="8502248"/>
          </a:xfrm>
        </p:spPr>
        <p:txBody>
          <a:bodyPr anchor="t"/>
          <a:lstStyle>
            <a:lvl1pPr algn="l">
              <a:defRPr sz="18300" b="1" cap="all"/>
            </a:lvl1pPr>
          </a:lstStyle>
          <a:p>
            <a:r>
              <a:rPr lang="de-DE"/>
              <a:t>Titelmasterformat durch Klicken bearbeiten</a:t>
            </a:r>
            <a:endParaRPr lang="de-CH"/>
          </a:p>
        </p:txBody>
      </p:sp>
      <p:sp>
        <p:nvSpPr>
          <p:cNvPr id="3" name="Textplatzhalter 2"/>
          <p:cNvSpPr>
            <a:spLocks noGrp="1"/>
          </p:cNvSpPr>
          <p:nvPr>
            <p:ph type="body" idx="1"/>
          </p:nvPr>
        </p:nvSpPr>
        <p:spPr>
          <a:xfrm>
            <a:off x="2391910" y="18144083"/>
            <a:ext cx="25737979" cy="9364361"/>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112244D2-07CF-4419-AB3C-B8FC1E25CE86}" type="datetimeFigureOut">
              <a:rPr lang="de-CH" smtClean="0"/>
              <a:pPr/>
              <a:t>21.08.2023</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3B6E6153-32F6-4397-AF1C-C23A2BC67649}" type="slidenum">
              <a:rPr lang="de-CH" smtClean="0"/>
              <a:pPr/>
              <a:t>‹Nr.›</a:t>
            </a:fld>
            <a:endParaRPr lang="de-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1513999" y="9988659"/>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15392321" y="9988659"/>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p>
            <a:fld id="{112244D2-07CF-4419-AB3C-B8FC1E25CE86}" type="datetimeFigureOut">
              <a:rPr lang="de-CH" smtClean="0"/>
              <a:pPr/>
              <a:t>21.08.2023</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3B6E6153-32F6-4397-AF1C-C23A2BC67649}" type="slidenum">
              <a:rPr lang="de-CH" smtClean="0"/>
              <a:pPr/>
              <a:t>‹Nr.›</a:t>
            </a:fld>
            <a:endParaRPr lang="de-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1513999" y="9582375"/>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de-DE"/>
              <a:t>Textmasterformate durch Klicken bearbeiten</a:t>
            </a:r>
          </a:p>
        </p:txBody>
      </p:sp>
      <p:sp>
        <p:nvSpPr>
          <p:cNvPr id="4" name="Inhaltsplatzhalter 3"/>
          <p:cNvSpPr>
            <a:spLocks noGrp="1"/>
          </p:cNvSpPr>
          <p:nvPr>
            <p:ph sz="half" idx="2"/>
          </p:nvPr>
        </p:nvSpPr>
        <p:spPr>
          <a:xfrm>
            <a:off x="1513999" y="13575851"/>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15381808" y="9582375"/>
            <a:ext cx="13384170"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de-DE"/>
              <a:t>Textmasterformate durch Klicken bearbeiten</a:t>
            </a:r>
          </a:p>
        </p:txBody>
      </p:sp>
      <p:sp>
        <p:nvSpPr>
          <p:cNvPr id="6" name="Inhaltsplatzhalter 5"/>
          <p:cNvSpPr>
            <a:spLocks noGrp="1"/>
          </p:cNvSpPr>
          <p:nvPr>
            <p:ph sz="quarter" idx="4"/>
          </p:nvPr>
        </p:nvSpPr>
        <p:spPr>
          <a:xfrm>
            <a:off x="15381808" y="13575851"/>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fld id="{112244D2-07CF-4419-AB3C-B8FC1E25CE86}" type="datetimeFigureOut">
              <a:rPr lang="de-CH" smtClean="0"/>
              <a:pPr/>
              <a:t>21.08.2023</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3B6E6153-32F6-4397-AF1C-C23A2BC67649}" type="slidenum">
              <a:rPr lang="de-CH" smtClean="0"/>
              <a:pPr/>
              <a:t>‹Nr.›</a:t>
            </a:fld>
            <a:endParaRPr lang="de-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p>
            <a:fld id="{112244D2-07CF-4419-AB3C-B8FC1E25CE86}" type="datetimeFigureOut">
              <a:rPr lang="de-CH" smtClean="0"/>
              <a:pPr/>
              <a:t>21.08.2023</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3B6E6153-32F6-4397-AF1C-C23A2BC67649}" type="slidenum">
              <a:rPr lang="de-CH" smtClean="0"/>
              <a:pPr/>
              <a:t>‹Nr.›</a:t>
            </a:fld>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12244D2-07CF-4419-AB3C-B8FC1E25CE86}" type="datetimeFigureOut">
              <a:rPr lang="de-CH" smtClean="0"/>
              <a:pPr/>
              <a:t>21.08.2023</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3B6E6153-32F6-4397-AF1C-C23A2BC67649}" type="slidenum">
              <a:rPr lang="de-CH" smtClean="0"/>
              <a:pPr/>
              <a:t>‹Nr.›</a:t>
            </a:fld>
            <a:endParaRPr lang="de-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514000" y="1704413"/>
            <a:ext cx="9961903" cy="7253667"/>
          </a:xfrm>
        </p:spPr>
        <p:txBody>
          <a:bodyPr anchor="b"/>
          <a:lstStyle>
            <a:lvl1pPr algn="l">
              <a:defRPr sz="9100" b="1"/>
            </a:lvl1pPr>
          </a:lstStyle>
          <a:p>
            <a:r>
              <a:rPr lang="de-DE"/>
              <a:t>Titelmasterformat durch Klicken bearbeiten</a:t>
            </a:r>
            <a:endParaRPr lang="de-CH"/>
          </a:p>
        </p:txBody>
      </p:sp>
      <p:sp>
        <p:nvSpPr>
          <p:cNvPr id="3" name="Inhaltsplatzhalter 2"/>
          <p:cNvSpPr>
            <a:spLocks noGrp="1"/>
          </p:cNvSpPr>
          <p:nvPr>
            <p:ph idx="1"/>
          </p:nvPr>
        </p:nvSpPr>
        <p:spPr>
          <a:xfrm>
            <a:off x="11838630" y="1704417"/>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1514000" y="8958083"/>
            <a:ext cx="9961903" cy="2928222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112244D2-07CF-4419-AB3C-B8FC1E25CE86}" type="datetimeFigureOut">
              <a:rPr lang="de-CH" smtClean="0"/>
              <a:pPr/>
              <a:t>21.08.2023</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3B6E6153-32F6-4397-AF1C-C23A2BC67649}" type="slidenum">
              <a:rPr lang="de-CH" smtClean="0"/>
              <a:pPr/>
              <a:t>‹Nr.›</a:t>
            </a:fld>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935088" y="29965967"/>
            <a:ext cx="18167985" cy="3537652"/>
          </a:xfrm>
        </p:spPr>
        <p:txBody>
          <a:bodyPr anchor="b"/>
          <a:lstStyle>
            <a:lvl1pPr algn="l">
              <a:defRPr sz="9100" b="1"/>
            </a:lvl1pPr>
          </a:lstStyle>
          <a:p>
            <a:r>
              <a:rPr lang="de-DE"/>
              <a:t>Titelmasterformat durch Klicken bearbeiten</a:t>
            </a:r>
            <a:endParaRPr lang="de-CH"/>
          </a:p>
        </p:txBody>
      </p:sp>
      <p:sp>
        <p:nvSpPr>
          <p:cNvPr id="3" name="Bildplatzhalter 2"/>
          <p:cNvSpPr>
            <a:spLocks noGrp="1"/>
          </p:cNvSpPr>
          <p:nvPr>
            <p:ph type="pic" idx="1"/>
          </p:nvPr>
        </p:nvSpPr>
        <p:spPr>
          <a:xfrm>
            <a:off x="5935088" y="3825022"/>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de-CH"/>
          </a:p>
        </p:txBody>
      </p:sp>
      <p:sp>
        <p:nvSpPr>
          <p:cNvPr id="4" name="Textplatzhalter 3"/>
          <p:cNvSpPr>
            <a:spLocks noGrp="1"/>
          </p:cNvSpPr>
          <p:nvPr>
            <p:ph type="body" sz="half" idx="2"/>
          </p:nvPr>
        </p:nvSpPr>
        <p:spPr>
          <a:xfrm>
            <a:off x="5935088" y="33503620"/>
            <a:ext cx="18167985" cy="502405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112244D2-07CF-4419-AB3C-B8FC1E25CE86}" type="datetimeFigureOut">
              <a:rPr lang="de-CH" smtClean="0"/>
              <a:pPr/>
              <a:t>21.08.2023</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3B6E6153-32F6-4397-AF1C-C23A2BC67649}" type="slidenum">
              <a:rPr lang="de-CH" smtClean="0"/>
              <a:pPr/>
              <a:t>‹Nr.›</a:t>
            </a:fld>
            <a:endParaRPr lang="de-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513999" y="1714327"/>
            <a:ext cx="27251978" cy="7134755"/>
          </a:xfrm>
          <a:prstGeom prst="rect">
            <a:avLst/>
          </a:prstGeom>
        </p:spPr>
        <p:txBody>
          <a:bodyPr vert="horz" lIns="417643" tIns="208822" rIns="417643" bIns="208822"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1513999" y="9988659"/>
            <a:ext cx="27251978" cy="28251648"/>
          </a:xfrm>
          <a:prstGeom prst="rect">
            <a:avLst/>
          </a:prstGeom>
        </p:spPr>
        <p:txBody>
          <a:bodyPr vert="horz" lIns="417643" tIns="208822" rIns="417643" bIns="208822"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1513998" y="39677164"/>
            <a:ext cx="7065328" cy="2279157"/>
          </a:xfrm>
          <a:prstGeom prst="rect">
            <a:avLst/>
          </a:prstGeom>
        </p:spPr>
        <p:txBody>
          <a:bodyPr vert="horz" lIns="417643" tIns="208822" rIns="417643" bIns="208822" rtlCol="0" anchor="ctr"/>
          <a:lstStyle>
            <a:lvl1pPr algn="l">
              <a:defRPr sz="5500">
                <a:solidFill>
                  <a:schemeClr val="tx1">
                    <a:tint val="75000"/>
                  </a:schemeClr>
                </a:solidFill>
              </a:defRPr>
            </a:lvl1pPr>
          </a:lstStyle>
          <a:p>
            <a:fld id="{112244D2-07CF-4419-AB3C-B8FC1E25CE86}" type="datetimeFigureOut">
              <a:rPr lang="de-CH" smtClean="0"/>
              <a:pPr/>
              <a:t>21.08.2023</a:t>
            </a:fld>
            <a:endParaRPr lang="de-CH"/>
          </a:p>
        </p:txBody>
      </p:sp>
      <p:sp>
        <p:nvSpPr>
          <p:cNvPr id="5" name="Fußzeilenplatzhalter 4"/>
          <p:cNvSpPr>
            <a:spLocks noGrp="1"/>
          </p:cNvSpPr>
          <p:nvPr>
            <p:ph type="ftr" sz="quarter" idx="3"/>
          </p:nvPr>
        </p:nvSpPr>
        <p:spPr>
          <a:xfrm>
            <a:off x="10345658" y="39677164"/>
            <a:ext cx="9588659" cy="2279157"/>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21700649" y="39677164"/>
            <a:ext cx="7065328" cy="2279157"/>
          </a:xfrm>
          <a:prstGeom prst="rect">
            <a:avLst/>
          </a:prstGeom>
        </p:spPr>
        <p:txBody>
          <a:bodyPr vert="horz" lIns="417643" tIns="208822" rIns="417643" bIns="208822" rtlCol="0" anchor="ctr"/>
          <a:lstStyle>
            <a:lvl1pPr algn="r">
              <a:defRPr sz="5500">
                <a:solidFill>
                  <a:schemeClr val="tx1">
                    <a:tint val="75000"/>
                  </a:schemeClr>
                </a:solidFill>
              </a:defRPr>
            </a:lvl1pPr>
          </a:lstStyle>
          <a:p>
            <a:fld id="{3B6E6153-32F6-4397-AF1C-C23A2BC67649}" type="slidenum">
              <a:rPr lang="de-CH" smtClean="0"/>
              <a:pPr/>
              <a:t>‹Nr.›</a:t>
            </a:fld>
            <a:endParaRPr lang="de-C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de-DE"/>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siga-fsia.ch"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9654807" y="1247503"/>
            <a:ext cx="10601685" cy="1323439"/>
          </a:xfrm>
          <a:prstGeom prst="rect">
            <a:avLst/>
          </a:prstGeom>
          <a:noFill/>
        </p:spPr>
        <p:txBody>
          <a:bodyPr wrap="none" rtlCol="0">
            <a:spAutoFit/>
          </a:bodyPr>
          <a:lstStyle/>
          <a:p>
            <a:pPr algn="ctr"/>
            <a:r>
              <a:rPr lang="de-CH" sz="8000" b="1" dirty="0">
                <a:latin typeface="Arial" pitchFamily="34" charset="0"/>
                <a:cs typeface="Arial" pitchFamily="34" charset="0"/>
              </a:rPr>
              <a:t>Titel Schriftgrösse 80</a:t>
            </a:r>
            <a:endParaRPr lang="de-CH" sz="4800" dirty="0"/>
          </a:p>
        </p:txBody>
      </p:sp>
      <p:sp>
        <p:nvSpPr>
          <p:cNvPr id="6" name="Textfeld 5"/>
          <p:cNvSpPr txBox="1"/>
          <p:nvPr/>
        </p:nvSpPr>
        <p:spPr>
          <a:xfrm>
            <a:off x="1241082" y="3655735"/>
            <a:ext cx="27776780" cy="8402300"/>
          </a:xfrm>
          <a:prstGeom prst="rect">
            <a:avLst/>
          </a:prstGeom>
          <a:noFill/>
        </p:spPr>
        <p:txBody>
          <a:bodyPr wrap="square" lIns="91440" tIns="45720" rIns="91440" bIns="45720" numCol="1" rtlCol="0" anchor="t">
            <a:spAutoFit/>
          </a:bodyPr>
          <a:lstStyle/>
          <a:p>
            <a:r>
              <a:rPr lang="de-CH" sz="3600" dirty="0"/>
              <a:t>Die SIGA-FSIA würde sich freuen wenn du ein Poster präsentierst. Ziel ist es eine Arbeit anschaulich darzustellen, mit Grafiken, Bildern, Informationen im Sinne eines Abstracts und Hinweisen zu den wichtigsten Literaturquellen. Du kannst deiner Kreativität freien Lauf lassen, es gelten  nur wenige Rahmenbedingungen:</a:t>
            </a:r>
          </a:p>
          <a:p>
            <a:endParaRPr lang="de-CH" sz="3600" dirty="0"/>
          </a:p>
          <a:p>
            <a:pPr marL="571500" indent="-571500">
              <a:buFont typeface="Arial" panose="020B0604020202020204" pitchFamily="34" charset="0"/>
              <a:buChar char="•"/>
            </a:pPr>
            <a:r>
              <a:rPr lang="de-CH" sz="3600" dirty="0"/>
              <a:t>Das Poster ist im Hochformat zu gestalten.</a:t>
            </a:r>
          </a:p>
          <a:p>
            <a:pPr marL="571500" indent="-571500">
              <a:buFont typeface="Arial" panose="020B0604020202020204" pitchFamily="34" charset="0"/>
              <a:buChar char="•"/>
            </a:pPr>
            <a:r>
              <a:rPr lang="de-CH" sz="3600" dirty="0"/>
              <a:t>Die Schriftgrösse für die Überschrift beträgt 80, und wird oben mittig platziert</a:t>
            </a:r>
          </a:p>
          <a:p>
            <a:pPr marL="571500" indent="-571500">
              <a:buFont typeface="Arial" panose="020B0604020202020204" pitchFamily="34" charset="0"/>
              <a:buChar char="•"/>
            </a:pPr>
            <a:r>
              <a:rPr lang="de-CH" sz="3600" dirty="0"/>
              <a:t>Die Schriftgrösse im Text beträgt mind. 28</a:t>
            </a:r>
          </a:p>
          <a:p>
            <a:pPr marL="571500" indent="-571500">
              <a:buFont typeface="Arial" panose="020B0604020202020204" pitchFamily="34" charset="0"/>
              <a:buChar char="•"/>
            </a:pPr>
            <a:r>
              <a:rPr lang="de-CH" sz="3600" dirty="0"/>
              <a:t>Der Schrifttyp (Arial) wird nicht verändert</a:t>
            </a:r>
            <a:endParaRPr lang="de-CH" sz="3600" dirty="0">
              <a:cs typeface="Calibri"/>
            </a:endParaRPr>
          </a:p>
          <a:p>
            <a:pPr marL="571500" indent="-571500">
              <a:buFont typeface="Arial" panose="020B0604020202020204" pitchFamily="34" charset="0"/>
              <a:buChar char="•"/>
            </a:pPr>
            <a:r>
              <a:rPr lang="de-CH" sz="3600" dirty="0"/>
              <a:t>Vorname, Name, Berufstitel und/oder Funktion und Arbeitsort in welcher dieses Poster erstellt wurde sowie </a:t>
            </a:r>
            <a:r>
              <a:rPr lang="de-CH" sz="3600" dirty="0" err="1"/>
              <a:t>e-mail</a:t>
            </a:r>
            <a:r>
              <a:rPr lang="de-CH" sz="3600" dirty="0"/>
              <a:t> der Autorinnen und der Autoren müssen auf dem Poster sichtbar sein.</a:t>
            </a:r>
          </a:p>
          <a:p>
            <a:pPr marL="571500" indent="-571500">
              <a:buFont typeface="Arial" panose="020B0604020202020204" pitchFamily="34" charset="0"/>
              <a:buChar char="•"/>
            </a:pPr>
            <a:r>
              <a:rPr lang="de-CH" sz="3600" dirty="0"/>
              <a:t>Logo </a:t>
            </a:r>
            <a:r>
              <a:rPr lang="de-CH" sz="3600"/>
              <a:t>der SIGA-FSIA </a:t>
            </a:r>
            <a:r>
              <a:rPr lang="de-CH" sz="3600" dirty="0"/>
              <a:t>muss auf dem Poster in der vorgegebenen Grösse platziert sein, im besten Fall unten links. </a:t>
            </a:r>
          </a:p>
          <a:p>
            <a:pPr marL="571500" indent="-571500">
              <a:buFont typeface="Arial" panose="020B0604020202020204" pitchFamily="34" charset="0"/>
              <a:buChar char="•"/>
            </a:pPr>
            <a:r>
              <a:rPr lang="de-CH" sz="3600" dirty="0"/>
              <a:t>Für den Druck in «A0» wähle bitte entsprechend qualitativ hochwertige Bilder/ Grafiken.</a:t>
            </a:r>
          </a:p>
          <a:p>
            <a:pPr marL="571500" indent="-571500">
              <a:buFont typeface="Arial" panose="020B0604020202020204" pitchFamily="34" charset="0"/>
              <a:buChar char="•"/>
            </a:pPr>
            <a:r>
              <a:rPr lang="de-CH" sz="3600" dirty="0"/>
              <a:t>Die SIGA-FSIA übernimmt den Druck der Poster. Die </a:t>
            </a:r>
            <a:r>
              <a:rPr lang="de-CH" sz="3600" dirty="0" err="1"/>
              <a:t>Powerpoint</a:t>
            </a:r>
            <a:r>
              <a:rPr lang="de-CH" sz="3600" dirty="0"/>
              <a:t>-Datei (und das PDF) des Poster müssen bis zum im Call </a:t>
            </a:r>
            <a:r>
              <a:rPr lang="de-CH" sz="3600" dirty="0" err="1"/>
              <a:t>for</a:t>
            </a:r>
            <a:r>
              <a:rPr lang="de-CH" sz="3600" dirty="0"/>
              <a:t> Abstract erwähnten Datum zugestellt werden an: </a:t>
            </a:r>
            <a:r>
              <a:rPr lang="de-CH" sz="3600" dirty="0">
                <a:hlinkClick r:id="rId3"/>
              </a:rPr>
              <a:t>info@siga-fsia.ch</a:t>
            </a:r>
            <a:endParaRPr lang="de-CH" sz="3600" b="1" dirty="0">
              <a:latin typeface="Arial" pitchFamily="34" charset="0"/>
              <a:cs typeface="Arial" pitchFamily="34" charset="0"/>
            </a:endParaRPr>
          </a:p>
          <a:p>
            <a:endParaRPr lang="de-CH" sz="3600" b="1" dirty="0">
              <a:latin typeface="Arial" pitchFamily="34" charset="0"/>
              <a:cs typeface="Arial" pitchFamily="34" charset="0"/>
            </a:endParaRPr>
          </a:p>
        </p:txBody>
      </p:sp>
      <p:sp>
        <p:nvSpPr>
          <p:cNvPr id="3074" name="Rectangle 2"/>
          <p:cNvSpPr>
            <a:spLocks noChangeArrowheads="1"/>
          </p:cNvSpPr>
          <p:nvPr/>
        </p:nvSpPr>
        <p:spPr bwMode="auto">
          <a:xfrm>
            <a:off x="0" y="0"/>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CH"/>
          </a:p>
        </p:txBody>
      </p:sp>
      <p:sp>
        <p:nvSpPr>
          <p:cNvPr id="3076" name="Rectangle 4"/>
          <p:cNvSpPr>
            <a:spLocks noChangeArrowheads="1"/>
          </p:cNvSpPr>
          <p:nvPr/>
        </p:nvSpPr>
        <p:spPr bwMode="auto">
          <a:xfrm>
            <a:off x="0" y="0"/>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CH"/>
          </a:p>
        </p:txBody>
      </p:sp>
      <p:sp>
        <p:nvSpPr>
          <p:cNvPr id="3078" name="Rectangle 6"/>
          <p:cNvSpPr>
            <a:spLocks noChangeArrowheads="1"/>
          </p:cNvSpPr>
          <p:nvPr/>
        </p:nvSpPr>
        <p:spPr bwMode="auto">
          <a:xfrm>
            <a:off x="0" y="0"/>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CH"/>
          </a:p>
        </p:txBody>
      </p:sp>
      <p:sp>
        <p:nvSpPr>
          <p:cNvPr id="3080" name="Rectangle 8"/>
          <p:cNvSpPr>
            <a:spLocks noChangeArrowheads="1"/>
          </p:cNvSpPr>
          <p:nvPr/>
        </p:nvSpPr>
        <p:spPr bwMode="auto">
          <a:xfrm>
            <a:off x="0" y="0"/>
            <a:ext cx="3027997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CH"/>
          </a:p>
        </p:txBody>
      </p:sp>
      <p:pic>
        <p:nvPicPr>
          <p:cNvPr id="3" name="Grafik 2" descr="Ein Bild, das Text, Visitenkarte, Schrift, Logo enthält.&#10;&#10;Automatisch generierte Beschreibung">
            <a:extLst>
              <a:ext uri="{FF2B5EF4-FFF2-40B4-BE49-F238E27FC236}">
                <a16:creationId xmlns:a16="http://schemas.microsoft.com/office/drawing/2014/main" id="{5C4C7B46-0247-F68C-46D5-44CE7076F1E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7643" y="39406262"/>
            <a:ext cx="7997648" cy="2829958"/>
          </a:xfrm>
          <a:prstGeom prst="rect">
            <a:avLst/>
          </a:prstGeom>
        </p:spPr>
      </p:pic>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83617B1724504092EB43A874F47D2F" ma:contentTypeVersion="4" ma:contentTypeDescription="Create a new document." ma:contentTypeScope="" ma:versionID="438460bf5931561f40ddcfc6c1bceda2">
  <xsd:schema xmlns:xsd="http://www.w3.org/2001/XMLSchema" xmlns:xs="http://www.w3.org/2001/XMLSchema" xmlns:p="http://schemas.microsoft.com/office/2006/metadata/properties" xmlns:ns2="398bcbba-0111-4350-886d-370216a5dd78" targetNamespace="http://schemas.microsoft.com/office/2006/metadata/properties" ma:root="true" ma:fieldsID="b121ceeac442ccbab52da74e07d7c5ea" ns2:_="">
    <xsd:import namespace="398bcbba-0111-4350-886d-370216a5dd7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8bcbba-0111-4350-886d-370216a5dd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ED861C8-5972-4527-8A1E-F63C2C617554}">
  <ds:schemaRefs>
    <ds:schemaRef ds:uri="http://schemas.microsoft.com/sharepoint/v3/contenttype/forms"/>
  </ds:schemaRefs>
</ds:datastoreItem>
</file>

<file path=customXml/itemProps2.xml><?xml version="1.0" encoding="utf-8"?>
<ds:datastoreItem xmlns:ds="http://schemas.openxmlformats.org/officeDocument/2006/customXml" ds:itemID="{15A36F44-8BBD-4291-97C5-FDE75ACDBE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8bcbba-0111-4350-886d-370216a5dd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604AD4-6D8C-4CBF-81B3-9DB551B0A98E}">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398bcbba-0111-4350-886d-370216a5dd78"/>
    <ds:schemaRef ds:uri="http://purl.org/dc/dcmitype/"/>
    <ds:schemaRef ds:uri="http://schemas.microsoft.com/office/infopath/2007/PartnerControl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0</TotalTime>
  <Words>193</Words>
  <Application>Microsoft Office PowerPoint</Application>
  <PresentationFormat>Benutzerdefiniert</PresentationFormat>
  <Paragraphs>12</Paragraphs>
  <Slides>1</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Calibri</vt:lpstr>
      <vt:lpstr>Larissa-Design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Matthias</dc:creator>
  <cp:lastModifiedBy>Fürer Remo</cp:lastModifiedBy>
  <cp:revision>72</cp:revision>
  <dcterms:created xsi:type="dcterms:W3CDTF">2013-10-12T16:52:29Z</dcterms:created>
  <dcterms:modified xsi:type="dcterms:W3CDTF">2023-08-21T14:01:29Z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0x010100EB83617B1724504092EB43A874F47D2F</vt:lpwstr>
  </property>
</Properties>
</file>